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746"/>
            <a:ext cx="9144000" cy="6469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016"/>
            <a:ext cx="9120991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745"/>
            <a:ext cx="9144000" cy="646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39"/>
            <a:ext cx="9144000" cy="646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1"/>
            <a:ext cx="9144000" cy="646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7"/>
            <a:ext cx="9144000" cy="646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1"/>
            <a:ext cx="9144000" cy="646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745"/>
            <a:ext cx="9144000" cy="646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39"/>
            <a:ext cx="9144000" cy="646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39"/>
            <a:ext cx="9144000" cy="646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745"/>
            <a:ext cx="9144000" cy="646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46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9159695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1"/>
            <a:ext cx="9073007" cy="6419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59694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 Мартынова</dc:creator>
  <cp:lastModifiedBy>79204</cp:lastModifiedBy>
  <cp:revision>3</cp:revision>
  <dcterms:created xsi:type="dcterms:W3CDTF">2021-10-03T11:17:23Z</dcterms:created>
  <dcterms:modified xsi:type="dcterms:W3CDTF">2021-10-03T11:44:37Z</dcterms:modified>
</cp:coreProperties>
</file>