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7" r:id="rId5"/>
    <p:sldId id="268" r:id="rId6"/>
    <p:sldId id="257" r:id="rId7"/>
    <p:sldId id="260" r:id="rId8"/>
    <p:sldId id="262" r:id="rId9"/>
    <p:sldId id="258" r:id="rId10"/>
    <p:sldId id="263" r:id="rId11"/>
    <p:sldId id="259" r:id="rId12"/>
    <p:sldId id="264" r:id="rId13"/>
    <p:sldId id="269" r:id="rId14"/>
    <p:sldId id="270" r:id="rId15"/>
    <p:sldId id="27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6934831-468A-4865-AC03-9B49A4DF985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D66F2-90CF-47AC-B4FE-A34DC0868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786058"/>
            <a:ext cx="4143404" cy="235745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Стань заметней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на дороге!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дмин\Рабочий стол\Новая папка\103f992e66a1f110db562a4283a878d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9" y="-1"/>
            <a:ext cx="3786182" cy="2839637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\Рабочий стол\Новая папка\fliker.jpg"/>
          <p:cNvPicPr>
            <a:picLocks noChangeAspect="1" noChangeArrowheads="1"/>
          </p:cNvPicPr>
          <p:nvPr/>
        </p:nvPicPr>
        <p:blipFill>
          <a:blip r:embed="rId3"/>
          <a:srcRect r="29411"/>
          <a:stretch>
            <a:fillRect/>
          </a:stretch>
        </p:blipFill>
        <p:spPr bwMode="auto">
          <a:xfrm>
            <a:off x="357158" y="0"/>
            <a:ext cx="4000528" cy="425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Админ\Рабочий стол\Новая папка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643471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786478" cy="1143000"/>
          </a:xfrm>
        </p:spPr>
        <p:txBody>
          <a:bodyPr/>
          <a:lstStyle/>
          <a:p>
            <a:r>
              <a:rPr lang="ru-RU" sz="2400" dirty="0" smtClean="0"/>
              <a:t>Присутствие светоотражающих элементов на детской одежде может значительно снизить детский травматизм на дорогах.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C:\Documents and Settings\Админ\Рабочий стол\Новая папка\big_bdc0c5a5d831d5dcabf28b4f1dd3d4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72074"/>
            <a:ext cx="1772655" cy="142876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\Рабочий стол\Новая папка\8848_carp_green_8553_8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0"/>
            <a:ext cx="2986086" cy="2772794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\Рабочий стол\Новая папка\1973ca976a1f41802c7be639104b6ac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071810"/>
            <a:ext cx="1857372" cy="1857372"/>
          </a:xfrm>
          <a:prstGeom prst="rect">
            <a:avLst/>
          </a:prstGeom>
          <a:noFill/>
        </p:spPr>
      </p:pic>
      <p:pic>
        <p:nvPicPr>
          <p:cNvPr id="5128" name="Picture 8" descr="C:\Documents and Settings\Админ\Рабочий стол\Новая папка\i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357562"/>
            <a:ext cx="1357322" cy="1357322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3750"/>
          <a:stretch>
            <a:fillRect/>
          </a:stretch>
        </p:blipFill>
        <p:spPr bwMode="auto">
          <a:xfrm rot="20037869">
            <a:off x="261625" y="1941489"/>
            <a:ext cx="2974093" cy="19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Админ\Рабочий стол\Новая папка\100538055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8" y="3279221"/>
            <a:ext cx="1714488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\Рабочий стол\Новая папка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357718" cy="1785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\Рабочий стол\Новая папка\106794_html_5da457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1122" cy="542926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b="8593"/>
          <a:stretch>
            <a:fillRect/>
          </a:stretch>
        </p:blipFill>
        <p:spPr bwMode="auto">
          <a:xfrm flipH="1">
            <a:off x="0" y="4000504"/>
            <a:ext cx="234168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4398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Во время неблагоприятных погодных условий видимость ухудшается. Поэтому темную и черную одежду не рекомендуется  носить – в ней вы сливаетесь с дорогой!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255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Светоотражающий элемент будет виден всегда. Дождь, туман, снег – не помеха.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72833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00504"/>
            <a:ext cx="46160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893358" cy="25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330206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000364" cy="222566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Зонт нужно обязательно держать так, чтобы он не закрывал вам видимость!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893213"/>
            <a:ext cx="5286380" cy="39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Тормозной путь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Админ\Рабочий стол\0007-007-Dvizhenie-avtomobi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785794"/>
            <a:ext cx="8477309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01610"/>
            <a:ext cx="7620000" cy="44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386159" cy="3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6357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Когда на дороге лужи, лед, снег, туман  машине вовремя затормозить трудно. Помните об этом и будьте осторожны на дороге!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b="1" dirty="0" smtClean="0">
                <a:solidFill>
                  <a:srgbClr val="C00000"/>
                </a:solidFill>
              </a:rPr>
              <a:t> элементы на детской одежде очень важны.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Светоотражающие элементы часто стали присутствовать на детской одежде. Эта деталь теперь считается очень важной, и она входит в дизайн моделей многих популярных марок.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38554"/>
            <a:ext cx="3119446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770390"/>
            <a:ext cx="17002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487252"/>
            <a:ext cx="23812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254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Зачем нужны светоотражающие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элементы на одежде? </a:t>
            </a:r>
            <a:endParaRPr lang="ru-RU" sz="3600" dirty="0"/>
          </a:p>
        </p:txBody>
      </p:sp>
      <p:pic>
        <p:nvPicPr>
          <p:cNvPr id="1026" name="Picture 2" descr="C:\Documents and Settings\Админ\Рабочий стол\Новая папка\0500-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933056"/>
            <a:ext cx="3810000" cy="27146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1142984"/>
            <a:ext cx="87868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Основная доля ДТП с участием пешеходов приходится на темное время суток, когда водитель не в состоянии увидеть вышедших на проезжую часть людей. Сопутствуют этому обычно неблагоприятные погодные условия — дождь, слякоть, туман, в зимнее время — гололед, и отсутствие какой-либо защиты у пешеходов в виде </a:t>
            </a:r>
            <a:r>
              <a:rPr lang="ru-RU" sz="2400" dirty="0" err="1" smtClean="0"/>
              <a:t>световозвращающих</a:t>
            </a:r>
            <a:r>
              <a:rPr lang="ru-RU" sz="2400" dirty="0" smtClean="0"/>
              <a:t> элементов на верхней одежде.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90075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Светоотражающий элемент позволит лучше заметить ребенка, если на улице темно, что актуально для зимнего времени года и просто в пасмурную или дождливую погоду. Очень хорошо если светоотражающие элементы уже присутствуют на одежде, но если их нет, такие элементы можно приобрести и пришить самостоятельно. Их цветовая гамма и дизайн очень разнообразен, что не испортит внешний вид одежды. </a:t>
            </a:r>
            <a:endParaRPr lang="ru-RU" sz="2400" dirty="0"/>
          </a:p>
        </p:txBody>
      </p:sp>
      <p:pic>
        <p:nvPicPr>
          <p:cNvPr id="10242" name="Picture 2" descr="C:\Documents and Settings\Админ\Рабочий стол\Новая папка\bezopasnost-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667000" cy="3257550"/>
          </a:xfrm>
          <a:prstGeom prst="rect">
            <a:avLst/>
          </a:prstGeom>
          <a:noFill/>
        </p:spPr>
      </p:pic>
      <p:pic>
        <p:nvPicPr>
          <p:cNvPr id="5" name="Picture 8" descr="C:\Documents and Settings\Админ\Рабочий стол\Новая папка\i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857638"/>
            <a:ext cx="278608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1490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627"/>
            <a:ext cx="7386324" cy="38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>
                <a:solidFill>
                  <a:srgbClr val="7030A0"/>
                </a:solidFill>
              </a:rPr>
              <a:t>На рынке в ассортименте товаров представлены: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AFCFA"/>
              </a:clrFrom>
              <a:clrTo>
                <a:srgbClr val="FA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1142985"/>
            <a:ext cx="36416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ФЛИКЕРЫ </a:t>
            </a: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подвески,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н</a:t>
            </a:r>
            <a:r>
              <a:rPr lang="ru-RU" sz="2800" dirty="0" smtClean="0">
                <a:solidFill>
                  <a:srgbClr val="C00000"/>
                </a:solidFill>
              </a:rPr>
              <a:t>аклейки и значки)</a:t>
            </a:r>
          </a:p>
          <a:p>
            <a:r>
              <a:rPr lang="ru-RU" sz="2400" dirty="0" smtClean="0"/>
              <a:t>Это комбинированные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световозвращатели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виде значков, подвесок, </a:t>
            </a:r>
            <a:endParaRPr lang="ru-RU" sz="2400" dirty="0" smtClean="0"/>
          </a:p>
          <a:p>
            <a:r>
              <a:rPr lang="ru-RU" sz="2400" dirty="0" err="1" smtClean="0"/>
              <a:t>термонаклеек</a:t>
            </a:r>
            <a:r>
              <a:rPr lang="ru-RU" sz="2400" dirty="0" smtClean="0"/>
              <a:t> </a:t>
            </a:r>
            <a:r>
              <a:rPr lang="ru-RU" sz="2400" dirty="0"/>
              <a:t>на одежду и </a:t>
            </a:r>
            <a:endParaRPr lang="ru-RU" sz="2400" dirty="0" smtClean="0"/>
          </a:p>
          <a:p>
            <a:r>
              <a:rPr lang="ru-RU" sz="2400" dirty="0" smtClean="0"/>
              <a:t>наклеек </a:t>
            </a:r>
            <a:r>
              <a:rPr lang="ru-RU" sz="2400" dirty="0"/>
              <a:t>на металл.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3749457"/>
            <a:ext cx="56435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ТЕСЬМА </a:t>
            </a:r>
          </a:p>
          <a:p>
            <a:r>
              <a:rPr lang="ru-RU" sz="2400" dirty="0" smtClean="0"/>
              <a:t>Представляет собой </a:t>
            </a:r>
            <a:r>
              <a:rPr lang="ru-RU" sz="2400" dirty="0"/>
              <a:t>цветную </a:t>
            </a:r>
            <a:endParaRPr lang="ru-RU" sz="2400" dirty="0" smtClean="0"/>
          </a:p>
          <a:p>
            <a:r>
              <a:rPr lang="ru-RU" sz="2400" dirty="0" smtClean="0"/>
              <a:t>тканую </a:t>
            </a:r>
            <a:r>
              <a:rPr lang="ru-RU" sz="2400" dirty="0"/>
              <a:t>ленту, в которую вплетены </a:t>
            </a:r>
            <a:endParaRPr lang="ru-RU" sz="2400" dirty="0" smtClean="0"/>
          </a:p>
          <a:p>
            <a:r>
              <a:rPr lang="ru-RU" sz="2400" dirty="0" err="1" smtClean="0"/>
              <a:t>светоотрожающие</a:t>
            </a:r>
            <a:r>
              <a:rPr lang="ru-RU" sz="2400" dirty="0" smtClean="0"/>
              <a:t> </a:t>
            </a:r>
            <a:r>
              <a:rPr lang="ru-RU" sz="2400" dirty="0"/>
              <a:t>нити,  </a:t>
            </a:r>
            <a:r>
              <a:rPr lang="ru-RU" sz="2400" dirty="0" smtClean="0"/>
              <a:t>различных </a:t>
            </a:r>
            <a:r>
              <a:rPr lang="ru-RU" sz="2400" dirty="0"/>
              <a:t>ширин. Тесьма </a:t>
            </a:r>
            <a:r>
              <a:rPr lang="ru-RU" sz="2400" dirty="0" smtClean="0"/>
              <a:t>применяется </a:t>
            </a:r>
            <a:r>
              <a:rPr lang="ru-RU" sz="2400" dirty="0"/>
              <a:t>для отделки </a:t>
            </a:r>
            <a:endParaRPr lang="ru-RU" sz="2400" dirty="0" smtClean="0"/>
          </a:p>
          <a:p>
            <a:r>
              <a:rPr lang="ru-RU" sz="2400" dirty="0" smtClean="0"/>
              <a:t>спортивной</a:t>
            </a:r>
            <a:r>
              <a:rPr lang="ru-RU" sz="2400" dirty="0"/>
              <a:t>, рабочей, детской </a:t>
            </a:r>
            <a:r>
              <a:rPr lang="ru-RU" sz="2400" dirty="0" smtClean="0"/>
              <a:t>одежды, </a:t>
            </a:r>
            <a:r>
              <a:rPr lang="ru-RU" sz="2400" dirty="0"/>
              <a:t>страховочных поясов, </a:t>
            </a:r>
            <a:r>
              <a:rPr lang="ru-RU" sz="2400" dirty="0" smtClean="0"/>
              <a:t>рюкзаков</a:t>
            </a:r>
            <a:r>
              <a:rPr lang="ru-RU" sz="2400" dirty="0"/>
              <a:t>, сумок, обуви и т.д.	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Админ\Рабочий стол\Новая папка\4_623_povyazka.jpg"/>
          <p:cNvPicPr>
            <a:picLocks noChangeAspect="1" noChangeArrowheads="1"/>
          </p:cNvPicPr>
          <p:nvPr/>
        </p:nvPicPr>
        <p:blipFill>
          <a:blip r:embed="rId4"/>
          <a:srcRect b="18935"/>
          <a:stretch>
            <a:fillRect/>
          </a:stretch>
        </p:blipFill>
        <p:spPr bwMode="auto">
          <a:xfrm>
            <a:off x="285720" y="5357827"/>
            <a:ext cx="2463783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214422"/>
            <a:ext cx="567642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НАРУКАВНЫЕ </a:t>
            </a:r>
            <a:r>
              <a:rPr lang="ru-RU" sz="2400" dirty="0" smtClean="0">
                <a:solidFill>
                  <a:srgbClr val="C00000"/>
                </a:solidFill>
              </a:rPr>
              <a:t>ПОВЯЗКИ</a:t>
            </a:r>
          </a:p>
          <a:p>
            <a:r>
              <a:rPr lang="ru-RU" sz="2800" dirty="0"/>
              <a:t>Представляют собой цветную </a:t>
            </a:r>
            <a:endParaRPr lang="ru-RU" sz="2800" dirty="0" smtClean="0"/>
          </a:p>
          <a:p>
            <a:r>
              <a:rPr lang="ru-RU" sz="2800" dirty="0" smtClean="0"/>
              <a:t>тканую </a:t>
            </a:r>
            <a:r>
              <a:rPr lang="ru-RU" sz="2800" dirty="0"/>
              <a:t>ленту с нанесенной на неё </a:t>
            </a:r>
            <a:endParaRPr lang="ru-RU" sz="2800" dirty="0" smtClean="0"/>
          </a:p>
          <a:p>
            <a:r>
              <a:rPr lang="ru-RU" sz="2800" dirty="0" err="1" smtClean="0"/>
              <a:t>светоотрожающией</a:t>
            </a:r>
            <a:r>
              <a:rPr lang="ru-RU" sz="2800" dirty="0" smtClean="0"/>
              <a:t> </a:t>
            </a:r>
            <a:r>
              <a:rPr lang="ru-RU" sz="2800" dirty="0"/>
              <a:t>полосой.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Админ\Рабочий стол\Новая папка\image62347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500442" cy="26253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3143248"/>
            <a:ext cx="5143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Отражатель </a:t>
            </a:r>
            <a:r>
              <a:rPr lang="ru-RU" sz="2800" dirty="0"/>
              <a:t>делает детей более заметными на дороге, а значит,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более защищенными!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Рабочий стол\Новая папка\5425638a0c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71" y="857232"/>
            <a:ext cx="8477309" cy="6000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9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Будьте предельно внимательны на </a:t>
            </a:r>
            <a:r>
              <a:rPr lang="ru-RU" sz="3200" b="1" dirty="0" smtClean="0">
                <a:solidFill>
                  <a:srgbClr val="C00000"/>
                </a:solidFill>
              </a:rPr>
              <a:t>дороге!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СВЕТООТРАЖАЮЩИЕ ЭЛЕМЕНТЫ ДОЛЖНЫ РАСПОЛАГАТЬСЯ ТАК: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929330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rgbClr val="7030A0"/>
                </a:solidFill>
              </a:rPr>
              <a:t>Подвески (их должно быть несколько) лучше крепить за ремень, пояс, пуговицу, чтобы светоотражатели свисали на уровне бедра. </a:t>
            </a:r>
          </a:p>
          <a:p>
            <a:pPr lvl="0"/>
            <a:r>
              <a:rPr lang="ru-RU" sz="2200" dirty="0" smtClean="0">
                <a:solidFill>
                  <a:srgbClr val="7030A0"/>
                </a:solidFill>
              </a:rPr>
              <a:t>Нарукавные повязки и браслеты так, чтобы они не были закрыты при движении и способствовали зрительному восприятию. Рекомендуется наносить их в виде горизонтальных и вертикальных полос на полочку, спинку, внешнюю часть рукавов, нижнюю наружную часть брюк, а также на головные уборы, рукавицы, обувь и другие предметы одежды.  </a:t>
            </a:r>
          </a:p>
          <a:p>
            <a:pPr lvl="0"/>
            <a:r>
              <a:rPr lang="ru-RU" sz="2200" dirty="0" smtClean="0">
                <a:solidFill>
                  <a:srgbClr val="7030A0"/>
                </a:solidFill>
              </a:rPr>
              <a:t>Значки могут располагаться на одежде в любом месте.  Сумочку, портфель или рюкзак лучше нужно в правой руке, а не за спиной.  </a:t>
            </a:r>
          </a:p>
          <a:p>
            <a:pPr lvl="0"/>
            <a:r>
              <a:rPr lang="ru-RU" sz="2200" dirty="0" smtClean="0">
                <a:solidFill>
                  <a:srgbClr val="7030A0"/>
                </a:solidFill>
              </a:rPr>
              <a:t>Эффективнее всего носить одежду с уже вшитыми светоотражающими элементами. Наиболее надежный вариант для родителей – нанести на одежду светоотражающие </a:t>
            </a:r>
            <a:r>
              <a:rPr lang="ru-RU" sz="2200" dirty="0" err="1" smtClean="0">
                <a:solidFill>
                  <a:srgbClr val="7030A0"/>
                </a:solidFill>
              </a:rPr>
              <a:t>термоапликации</a:t>
            </a:r>
            <a:r>
              <a:rPr lang="ru-RU" sz="2200" dirty="0" smtClean="0">
                <a:solidFill>
                  <a:srgbClr val="7030A0"/>
                </a:solidFill>
              </a:rPr>
              <a:t> и наклейки. </a:t>
            </a:r>
          </a:p>
          <a:p>
            <a:pPr lvl="0"/>
            <a:r>
              <a:rPr lang="ru-RU" sz="2200" dirty="0" smtClean="0">
                <a:solidFill>
                  <a:srgbClr val="7030A0"/>
                </a:solidFill>
              </a:rPr>
              <a:t>В городе при пересечении проезжей части в темноте рекомендуется иметь светоотражатели справа и слева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248</TotalTime>
  <Words>488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Тема26</vt:lpstr>
      <vt:lpstr>Стань заметней  на дороге!</vt:lpstr>
      <vt:lpstr> Световозвращающие элементы на детской одежде очень важны. </vt:lpstr>
      <vt:lpstr>Зачем нужны светоотражающие элементы на одежде? </vt:lpstr>
      <vt:lpstr>Презентация PowerPoint</vt:lpstr>
      <vt:lpstr>Презентация PowerPoint</vt:lpstr>
      <vt:lpstr> На рынке в ассортименте товаров представлены: </vt:lpstr>
      <vt:lpstr>Презентация PowerPoint</vt:lpstr>
      <vt:lpstr>Презентация PowerPoint</vt:lpstr>
      <vt:lpstr> СВЕТООТРАЖАЮЩИЕ ЭЛЕМЕНТЫ ДОЛЖНЫ РАСПОЛАГАТЬСЯ ТАК: </vt:lpstr>
      <vt:lpstr>Присутствие светоотражающих элементов на детской одежде может значительно снизить детский травматизм на дорогах. </vt:lpstr>
      <vt:lpstr>Презентация PowerPoint</vt:lpstr>
      <vt:lpstr>Во время неблагоприятных погодных условий видимость ухудшается. Поэтому темную и черную одежду не рекомендуется  носить – в ней вы сливаетесь с дорогой!</vt:lpstr>
      <vt:lpstr>Светоотражающий элемент будет виден всегда. Дождь, туман, снег – не помеха. </vt:lpstr>
      <vt:lpstr>Зонт нужно обязательно держать так, чтобы он не закрывал вам видимость!</vt:lpstr>
      <vt:lpstr>Тормозной путь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нужны светоотражающие элементына одежде? </dc:title>
  <dc:creator>Administrator</dc:creator>
  <cp:lastModifiedBy>to</cp:lastModifiedBy>
  <cp:revision>22</cp:revision>
  <dcterms:created xsi:type="dcterms:W3CDTF">2015-03-19T08:11:19Z</dcterms:created>
  <dcterms:modified xsi:type="dcterms:W3CDTF">2018-09-05T08:12:12Z</dcterms:modified>
</cp:coreProperties>
</file>